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714488"/>
            <a:ext cx="5105400" cy="1785950"/>
          </a:xfrm>
        </p:spPr>
        <p:txBody>
          <a:bodyPr/>
          <a:lstStyle/>
          <a:p>
            <a:pPr algn="ctr"/>
            <a:r>
              <a:rPr lang="ru-RU" dirty="0" smtClean="0"/>
              <a:t>«Непослушный пешеход»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429132"/>
            <a:ext cx="5114778" cy="1500198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000109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Обучающая игра</a:t>
            </a: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716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Прямиком на красный свет!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261145154f2e47deb75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714357"/>
            <a:ext cx="4500593" cy="5072097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7864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Можно так? Конечно, нет!</a:t>
            </a:r>
            <a:br>
              <a:rPr lang="ru-R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3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Завизжали тормоза,</a:t>
            </a:r>
            <a:br>
              <a:rPr lang="ru-RU" sz="2000" dirty="0" smtClean="0"/>
            </a:br>
            <a:r>
              <a:rPr lang="ru-RU" sz="2000" dirty="0" smtClean="0"/>
              <a:t>И зажмурил он глаза.</a:t>
            </a:r>
            <a:br>
              <a:rPr lang="ru-RU" sz="2000" dirty="0" smtClean="0"/>
            </a:br>
            <a:r>
              <a:rPr lang="ru-RU" sz="2000" dirty="0" smtClean="0"/>
              <a:t>Старый толстый самосвал,</a:t>
            </a:r>
            <a:br>
              <a:rPr lang="ru-RU" sz="2000" dirty="0" smtClean="0"/>
            </a:br>
            <a:r>
              <a:rPr lang="ru-RU" sz="2000" dirty="0" err="1" smtClean="0"/>
              <a:t>Забибикал</a:t>
            </a:r>
            <a:r>
              <a:rPr lang="ru-RU" sz="2000" dirty="0" smtClean="0"/>
              <a:t>, зарычал: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skazki-0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6572296" cy="3857652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52149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– Еле я остановился,</a:t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Чуть с дороги не свалился!</a:t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Что, не знаешь правил ты?!</a:t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Ну-ка быстро марш в кусты!</a:t>
            </a:r>
            <a:b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20040"/>
            <a:ext cx="4357718" cy="182307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Дам тебе я, еж, совет:</a:t>
            </a:r>
            <a:br>
              <a:rPr lang="ru-RU" sz="2400" dirty="0" smtClean="0"/>
            </a:br>
            <a:r>
              <a:rPr lang="ru-RU" sz="2400" dirty="0" smtClean="0"/>
              <a:t>Не ходи на красный свет!</a:t>
            </a:r>
            <a:br>
              <a:rPr lang="ru-RU" sz="2400" dirty="0" smtClean="0"/>
            </a:br>
            <a:r>
              <a:rPr lang="ru-RU" sz="2400" dirty="0" smtClean="0"/>
              <a:t>Еж тихонько пропыхтел:</a:t>
            </a:r>
            <a:br>
              <a:rPr lang="ru-RU" sz="2400" dirty="0" smtClean="0"/>
            </a:br>
            <a:r>
              <a:rPr lang="ru-RU" sz="2400" dirty="0" smtClean="0"/>
              <a:t>- Извините, не хотел.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sviesoforas-500x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71934" cy="5643578"/>
          </a:xfrm>
        </p:spPr>
      </p:pic>
      <p:pic>
        <p:nvPicPr>
          <p:cNvPr id="6" name="Содержимое 5" descr="72682753_813dbe2129c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3143248"/>
            <a:ext cx="4286280" cy="371475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2643206" cy="564357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Рассказал нам светофор:</a:t>
            </a:r>
            <a:br>
              <a:rPr lang="ru-RU" sz="2800" dirty="0" smtClean="0"/>
            </a:br>
            <a:r>
              <a:rPr lang="ru-RU" sz="2800" dirty="0" smtClean="0"/>
              <a:t>Еж исправился с тех пор.</a:t>
            </a:r>
            <a:br>
              <a:rPr lang="ru-RU" sz="2800" dirty="0" smtClean="0"/>
            </a:br>
            <a:r>
              <a:rPr lang="ru-RU" sz="2800" dirty="0" smtClean="0"/>
              <a:t>Лучше всех порядок знает,</a:t>
            </a:r>
            <a:br>
              <a:rPr lang="ru-RU" sz="2800" dirty="0" smtClean="0"/>
            </a:br>
            <a:r>
              <a:rPr lang="ru-RU" sz="2800" dirty="0" smtClean="0"/>
              <a:t>Ничего не нарушает!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0_9792b_39efb2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6857999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571612"/>
            <a:ext cx="5105400" cy="3071834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7859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Через лес бежит дорога,</a:t>
            </a:r>
            <a:br>
              <a:rPr lang="ru-RU" sz="2200" dirty="0" smtClean="0"/>
            </a:br>
            <a:r>
              <a:rPr lang="ru-RU" sz="2200" dirty="0" smtClean="0"/>
              <a:t>Светофор моргает строго.</a:t>
            </a:r>
            <a:br>
              <a:rPr lang="ru-RU" sz="2200" dirty="0" smtClean="0"/>
            </a:br>
            <a:r>
              <a:rPr lang="ru-RU" sz="2200" dirty="0" smtClean="0"/>
              <a:t>К переходу все спешат:</a:t>
            </a:r>
            <a:br>
              <a:rPr lang="ru-RU" sz="2200" dirty="0" smtClean="0"/>
            </a:br>
            <a:r>
              <a:rPr lang="ru-RU" sz="2200" dirty="0" smtClean="0"/>
              <a:t>От лосей и до мышат.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ravila_l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5500726" cy="5286388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001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Иногда через дорогу</a:t>
            </a:r>
            <a:br>
              <a:rPr lang="ru-RU" sz="2000" dirty="0" smtClean="0"/>
            </a:br>
            <a:r>
              <a:rPr lang="ru-RU" sz="2000" dirty="0" smtClean="0"/>
              <a:t>Пешеходов очень много</a:t>
            </a:r>
            <a:br>
              <a:rPr lang="ru-RU" sz="2000" dirty="0" smtClean="0"/>
            </a:br>
            <a:r>
              <a:rPr lang="ru-RU" sz="2000" dirty="0" smtClean="0"/>
              <a:t>Скачет, ходит, пролетает,</a:t>
            </a:r>
            <a:br>
              <a:rPr lang="ru-RU" sz="2000" dirty="0" smtClean="0"/>
            </a:br>
            <a:r>
              <a:rPr lang="ru-RU" sz="2000" dirty="0" smtClean="0"/>
              <a:t>Пробегает, проползает.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1295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6786610" cy="5214949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8572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Мама ежика учила,</a:t>
            </a:r>
            <a:br>
              <a:rPr lang="ru-RU" sz="2200" dirty="0" smtClean="0"/>
            </a:br>
            <a:r>
              <a:rPr lang="ru-RU" sz="2200" dirty="0" smtClean="0"/>
              <a:t>Мама пальчиком грозила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4" name="Содержимое 3" descr="4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6858048" cy="5286388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– Помни правила, малыш!</a:t>
            </a:r>
            <a:br>
              <a:rPr lang="ru-RU" sz="3100" dirty="0" smtClean="0"/>
            </a:br>
            <a:r>
              <a:rPr lang="ru-RU" sz="3100" dirty="0" smtClean="0"/>
              <a:t>Если красный свет – стоишь!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31920-6fdfcdc38d2f4d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6715172" cy="550070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желтый – просто жди,</a:t>
            </a:r>
            <a:endParaRPr lang="ru-RU" dirty="0"/>
          </a:p>
        </p:txBody>
      </p:sp>
      <p:pic>
        <p:nvPicPr>
          <p:cNvPr id="4" name="Содержимое 3" descr="88ce8d1ae2506d70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071546"/>
            <a:ext cx="5214974" cy="578645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На зеленый – проходи!</a:t>
            </a:r>
            <a:endParaRPr lang="ru-RU" dirty="0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7643866" cy="5643578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2858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Непослушный пешеход</a:t>
            </a:r>
            <a:br>
              <a:rPr lang="ru-RU" sz="2700" dirty="0" smtClean="0"/>
            </a:br>
            <a:r>
              <a:rPr lang="ru-RU" sz="2700" dirty="0" smtClean="0"/>
              <a:t>Сделал все наоборот!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new-18635-2011-12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215238" cy="550070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Ежик очень торопился</a:t>
            </a:r>
            <a:br>
              <a:rPr lang="ru-RU" sz="2000" dirty="0" smtClean="0"/>
            </a:br>
            <a:r>
              <a:rPr lang="ru-RU" sz="2000" dirty="0" smtClean="0"/>
              <a:t>И клубочком покатился</a:t>
            </a:r>
            <a:endParaRPr lang="ru-RU" sz="2000" dirty="0"/>
          </a:p>
        </p:txBody>
      </p:sp>
      <p:pic>
        <p:nvPicPr>
          <p:cNvPr id="4" name="Содержимое 3" descr="st_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7643866" cy="5643578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75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«Непослушный пешеход»</vt:lpstr>
      <vt:lpstr>Через лес бежит дорога, Светофор моргает строго. К переходу все спешат: От лосей и до мышат. </vt:lpstr>
      <vt:lpstr>Иногда через дорогу Пешеходов очень много Скачет, ходит, пролетает, Пробегает, проползает. </vt:lpstr>
      <vt:lpstr>Мама ежика учила, Мама пальчиком грозила:</vt:lpstr>
      <vt:lpstr>– Помни правила, малыш! Если красный свет – стоишь! </vt:lpstr>
      <vt:lpstr>Если желтый – просто жди,</vt:lpstr>
      <vt:lpstr>На зеленый – проходи!</vt:lpstr>
      <vt:lpstr>Непослушный пешеход Сделал все наоборот! </vt:lpstr>
      <vt:lpstr>Ежик очень торопился И клубочком покатился</vt:lpstr>
      <vt:lpstr>Прямиком на красный свет!  </vt:lpstr>
      <vt:lpstr>Завизжали тормоза, И зажмурил он глаза. Старый толстый самосвал, Забибикал, зарычал: </vt:lpstr>
      <vt:lpstr>Дам тебе я, еж, совет: Не ходи на красный свет! Еж тихонько пропыхтел: - Извините, не хотел. </vt:lpstr>
      <vt:lpstr>Рассказал нам светофор: Еж исправился с тех пор. Лучше всех порядок знает, Ничего не нарушает!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«Непослушный пешеход»</dc:title>
  <dc:creator>атто</dc:creator>
  <cp:lastModifiedBy>1243</cp:lastModifiedBy>
  <cp:revision>25</cp:revision>
  <dcterms:created xsi:type="dcterms:W3CDTF">2012-09-26T15:54:21Z</dcterms:created>
  <dcterms:modified xsi:type="dcterms:W3CDTF">2014-05-18T13:16:17Z</dcterms:modified>
</cp:coreProperties>
</file>